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C56102-71EE-4C4B-AF20-606058C45807}" v="66" dt="2020-08-21T00:38:09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om bhakta" userId="36382e4661a3f009" providerId="LiveId" clId="{E4540A41-4FAE-5D4A-B5E9-3E4AF18187AD}"/>
    <pc:docChg chg="modSld">
      <pc:chgData name="oom bhakta" userId="36382e4661a3f009" providerId="LiveId" clId="{E4540A41-4FAE-5D4A-B5E9-3E4AF18187AD}" dt="2020-08-21T00:18:43.203" v="7" actId="1076"/>
      <pc:docMkLst>
        <pc:docMk/>
      </pc:docMkLst>
      <pc:sldChg chg="addSp modSp">
        <pc:chgData name="oom bhakta" userId="36382e4661a3f009" providerId="LiveId" clId="{E4540A41-4FAE-5D4A-B5E9-3E4AF18187AD}" dt="2020-08-21T00:18:43.203" v="7" actId="1076"/>
        <pc:sldMkLst>
          <pc:docMk/>
          <pc:sldMk cId="3293009249" sldId="256"/>
        </pc:sldMkLst>
        <pc:picChg chg="add mod">
          <ac:chgData name="oom bhakta" userId="36382e4661a3f009" providerId="LiveId" clId="{E4540A41-4FAE-5D4A-B5E9-3E4AF18187AD}" dt="2020-08-21T00:18:28.601" v="4" actId="1076"/>
          <ac:picMkLst>
            <pc:docMk/>
            <pc:sldMk cId="3293009249" sldId="256"/>
            <ac:picMk id="4" creationId="{B2586486-A6D4-F248-9CF0-0BA36C3EC8A0}"/>
          </ac:picMkLst>
        </pc:picChg>
        <pc:picChg chg="add mod">
          <ac:chgData name="oom bhakta" userId="36382e4661a3f009" providerId="LiveId" clId="{E4540A41-4FAE-5D4A-B5E9-3E4AF18187AD}" dt="2020-08-21T00:18:43.203" v="7" actId="1076"/>
          <ac:picMkLst>
            <pc:docMk/>
            <pc:sldMk cId="3293009249" sldId="256"/>
            <ac:picMk id="7" creationId="{0EBE7F3B-4810-6643-89A9-E3B08AD0025B}"/>
          </ac:picMkLst>
        </pc:picChg>
      </pc:sldChg>
    </pc:docChg>
  </pc:docChgLst>
  <pc:docChgLst>
    <pc:chgData name="oom bhakta" userId="36382e4661a3f009" providerId="LiveId" clId="{C8C56102-71EE-4C4B-AF20-606058C45807}"/>
    <pc:docChg chg="custSel modSld">
      <pc:chgData name="oom bhakta" userId="36382e4661a3f009" providerId="LiveId" clId="{C8C56102-71EE-4C4B-AF20-606058C45807}" dt="2020-08-21T00:38:09.437" v="167" actId="1076"/>
      <pc:docMkLst>
        <pc:docMk/>
      </pc:docMkLst>
      <pc:sldChg chg="addSp delSp modSp mod">
        <pc:chgData name="oom bhakta" userId="36382e4661a3f009" providerId="LiveId" clId="{C8C56102-71EE-4C4B-AF20-606058C45807}" dt="2020-08-21T00:38:09.437" v="167" actId="1076"/>
        <pc:sldMkLst>
          <pc:docMk/>
          <pc:sldMk cId="3293009249" sldId="256"/>
        </pc:sldMkLst>
        <pc:spChg chg="add del mod">
          <ac:chgData name="oom bhakta" userId="36382e4661a3f009" providerId="LiveId" clId="{C8C56102-71EE-4C4B-AF20-606058C45807}" dt="2020-08-21T00:23:00.364" v="10"/>
          <ac:spMkLst>
            <pc:docMk/>
            <pc:sldMk cId="3293009249" sldId="256"/>
            <ac:spMk id="3" creationId="{2E4457C8-9FB0-4089-A9C2-E04DDA375D8E}"/>
          </ac:spMkLst>
        </pc:spChg>
        <pc:spChg chg="add mod">
          <ac:chgData name="oom bhakta" userId="36382e4661a3f009" providerId="LiveId" clId="{C8C56102-71EE-4C4B-AF20-606058C45807}" dt="2020-08-21T00:24:45.881" v="43" actId="1076"/>
          <ac:spMkLst>
            <pc:docMk/>
            <pc:sldMk cId="3293009249" sldId="256"/>
            <ac:spMk id="6" creationId="{78A53DD5-A786-4995-B64F-CC617BCEBDDB}"/>
          </ac:spMkLst>
        </pc:spChg>
        <pc:spChg chg="del mod">
          <ac:chgData name="oom bhakta" userId="36382e4661a3f009" providerId="LiveId" clId="{C8C56102-71EE-4C4B-AF20-606058C45807}" dt="2020-08-21T00:24:03.010" v="15" actId="21"/>
          <ac:spMkLst>
            <pc:docMk/>
            <pc:sldMk cId="3293009249" sldId="256"/>
            <ac:spMk id="8" creationId="{70DB2DF8-4E79-4740-8EBD-2DED2D40BAF4}"/>
          </ac:spMkLst>
        </pc:spChg>
        <pc:spChg chg="mod">
          <ac:chgData name="oom bhakta" userId="36382e4661a3f009" providerId="LiveId" clId="{C8C56102-71EE-4C4B-AF20-606058C45807}" dt="2020-08-21T00:22:39.372" v="4" actId="1076"/>
          <ac:spMkLst>
            <pc:docMk/>
            <pc:sldMk cId="3293009249" sldId="256"/>
            <ac:spMk id="11" creationId="{4AD99F29-A64E-4114-B051-C005F02C4B7F}"/>
          </ac:spMkLst>
        </pc:spChg>
        <pc:spChg chg="add mod">
          <ac:chgData name="oom bhakta" userId="36382e4661a3f009" providerId="LiveId" clId="{C8C56102-71EE-4C4B-AF20-606058C45807}" dt="2020-08-21T00:31:35.981" v="103" actId="1076"/>
          <ac:spMkLst>
            <pc:docMk/>
            <pc:sldMk cId="3293009249" sldId="256"/>
            <ac:spMk id="14" creationId="{674167C1-8BA5-4C5F-BC7F-FC3C6C38A999}"/>
          </ac:spMkLst>
        </pc:spChg>
        <pc:spChg chg="add mod">
          <ac:chgData name="oom bhakta" userId="36382e4661a3f009" providerId="LiveId" clId="{C8C56102-71EE-4C4B-AF20-606058C45807}" dt="2020-08-21T00:35:49.506" v="153" actId="1076"/>
          <ac:spMkLst>
            <pc:docMk/>
            <pc:sldMk cId="3293009249" sldId="256"/>
            <ac:spMk id="17" creationId="{D0E07BCF-3A07-4386-A4E4-73CD901E34B3}"/>
          </ac:spMkLst>
        </pc:spChg>
        <pc:picChg chg="mod">
          <ac:chgData name="oom bhakta" userId="36382e4661a3f009" providerId="LiveId" clId="{C8C56102-71EE-4C4B-AF20-606058C45807}" dt="2020-08-21T00:30:03.051" v="93" actId="1076"/>
          <ac:picMkLst>
            <pc:docMk/>
            <pc:sldMk cId="3293009249" sldId="256"/>
            <ac:picMk id="4" creationId="{B2586486-A6D4-F248-9CF0-0BA36C3EC8A0}"/>
          </ac:picMkLst>
        </pc:picChg>
        <pc:picChg chg="mod">
          <ac:chgData name="oom bhakta" userId="36382e4661a3f009" providerId="LiveId" clId="{C8C56102-71EE-4C4B-AF20-606058C45807}" dt="2020-08-21T00:22:35.056" v="3" actId="1076"/>
          <ac:picMkLst>
            <pc:docMk/>
            <pc:sldMk cId="3293009249" sldId="256"/>
            <ac:picMk id="7" creationId="{0EBE7F3B-4810-6643-89A9-E3B08AD0025B}"/>
          </ac:picMkLst>
        </pc:picChg>
        <pc:picChg chg="add mod">
          <ac:chgData name="oom bhakta" userId="36382e4661a3f009" providerId="LiveId" clId="{C8C56102-71EE-4C4B-AF20-606058C45807}" dt="2020-08-21T00:26:22.185" v="55" actId="1076"/>
          <ac:picMkLst>
            <pc:docMk/>
            <pc:sldMk cId="3293009249" sldId="256"/>
            <ac:picMk id="9" creationId="{946F48BF-238F-4715-A9A3-B1943BE53D2D}"/>
          </ac:picMkLst>
        </pc:picChg>
        <pc:picChg chg="add mod">
          <ac:chgData name="oom bhakta" userId="36382e4661a3f009" providerId="LiveId" clId="{C8C56102-71EE-4C4B-AF20-606058C45807}" dt="2020-08-21T00:27:24.230" v="59" actId="1076"/>
          <ac:picMkLst>
            <pc:docMk/>
            <pc:sldMk cId="3293009249" sldId="256"/>
            <ac:picMk id="10" creationId="{1F63D254-620E-4ACF-B4F6-F1340C757F24}"/>
          </ac:picMkLst>
        </pc:picChg>
        <pc:picChg chg="add mod">
          <ac:chgData name="oom bhakta" userId="36382e4661a3f009" providerId="LiveId" clId="{C8C56102-71EE-4C4B-AF20-606058C45807}" dt="2020-08-21T00:28:31.984" v="63" actId="1076"/>
          <ac:picMkLst>
            <pc:docMk/>
            <pc:sldMk cId="3293009249" sldId="256"/>
            <ac:picMk id="13" creationId="{2DC9CA5D-4745-492D-BEB2-D726C6B6439A}"/>
          </ac:picMkLst>
        </pc:picChg>
        <pc:picChg chg="add mod">
          <ac:chgData name="oom bhakta" userId="36382e4661a3f009" providerId="LiveId" clId="{C8C56102-71EE-4C4B-AF20-606058C45807}" dt="2020-08-21T00:30:11.245" v="96" actId="14100"/>
          <ac:picMkLst>
            <pc:docMk/>
            <pc:sldMk cId="3293009249" sldId="256"/>
            <ac:picMk id="15" creationId="{5A960605-A07F-456E-A0E9-92722D8F5E52}"/>
          </ac:picMkLst>
        </pc:picChg>
        <pc:picChg chg="add mod">
          <ac:chgData name="oom bhakta" userId="36382e4661a3f009" providerId="LiveId" clId="{C8C56102-71EE-4C4B-AF20-606058C45807}" dt="2020-08-21T00:31:29.486" v="102" actId="14100"/>
          <ac:picMkLst>
            <pc:docMk/>
            <pc:sldMk cId="3293009249" sldId="256"/>
            <ac:picMk id="16" creationId="{AB389CFD-E6D7-488E-8CCE-52B251E2DD31}"/>
          </ac:picMkLst>
        </pc:picChg>
        <pc:picChg chg="add mod">
          <ac:chgData name="oom bhakta" userId="36382e4661a3f009" providerId="LiveId" clId="{C8C56102-71EE-4C4B-AF20-606058C45807}" dt="2020-08-21T00:35:24.201" v="143" actId="1076"/>
          <ac:picMkLst>
            <pc:docMk/>
            <pc:sldMk cId="3293009249" sldId="256"/>
            <ac:picMk id="18" creationId="{5C7DCCB8-E362-4DFD-AD48-C005A479E523}"/>
          </ac:picMkLst>
        </pc:picChg>
        <pc:picChg chg="add mod">
          <ac:chgData name="oom bhakta" userId="36382e4661a3f009" providerId="LiveId" clId="{C8C56102-71EE-4C4B-AF20-606058C45807}" dt="2020-08-21T00:25:23.382" v="46" actId="1076"/>
          <ac:picMkLst>
            <pc:docMk/>
            <pc:sldMk cId="3293009249" sldId="256"/>
            <ac:picMk id="1026" creationId="{F5D79FB8-5CB8-43BA-B0DC-39E9A57BFC34}"/>
          </ac:picMkLst>
        </pc:picChg>
        <pc:picChg chg="mod">
          <ac:chgData name="oom bhakta" userId="36382e4661a3f009" providerId="LiveId" clId="{C8C56102-71EE-4C4B-AF20-606058C45807}" dt="2020-08-21T00:37:57.262" v="161" actId="14100"/>
          <ac:picMkLst>
            <pc:docMk/>
            <pc:sldMk cId="3293009249" sldId="256"/>
            <ac:picMk id="1034" creationId="{D34BA037-FC97-4DF5-B897-7779EBFDE4E0}"/>
          </ac:picMkLst>
        </pc:picChg>
        <pc:picChg chg="add mod">
          <ac:chgData name="oom bhakta" userId="36382e4661a3f009" providerId="LiveId" clId="{C8C56102-71EE-4C4B-AF20-606058C45807}" dt="2020-08-21T00:35:36.328" v="149" actId="1076"/>
          <ac:picMkLst>
            <pc:docMk/>
            <pc:sldMk cId="3293009249" sldId="256"/>
            <ac:picMk id="1040" creationId="{5B26D1A4-62D3-4542-A041-93280279F1E0}"/>
          </ac:picMkLst>
        </pc:picChg>
        <pc:picChg chg="add mod">
          <ac:chgData name="oom bhakta" userId="36382e4661a3f009" providerId="LiveId" clId="{C8C56102-71EE-4C4B-AF20-606058C45807}" dt="2020-08-21T00:35:29.139" v="146" actId="1076"/>
          <ac:picMkLst>
            <pc:docMk/>
            <pc:sldMk cId="3293009249" sldId="256"/>
            <ac:picMk id="1042" creationId="{5C2D32B1-D118-40A3-89C7-DA46484AB95E}"/>
          </ac:picMkLst>
        </pc:picChg>
        <pc:picChg chg="add mod">
          <ac:chgData name="oom bhakta" userId="36382e4661a3f009" providerId="LiveId" clId="{C8C56102-71EE-4C4B-AF20-606058C45807}" dt="2020-08-21T00:36:59.775" v="156" actId="1076"/>
          <ac:picMkLst>
            <pc:docMk/>
            <pc:sldMk cId="3293009249" sldId="256"/>
            <ac:picMk id="1044" creationId="{D2E39832-7622-4371-B003-2C91E5772EC4}"/>
          </ac:picMkLst>
        </pc:picChg>
        <pc:picChg chg="add del mod">
          <ac:chgData name="oom bhakta" userId="36382e4661a3f009" providerId="LiveId" clId="{C8C56102-71EE-4C4B-AF20-606058C45807}" dt="2020-08-21T00:37:57.765" v="162"/>
          <ac:picMkLst>
            <pc:docMk/>
            <pc:sldMk cId="3293009249" sldId="256"/>
            <ac:picMk id="1046" creationId="{29326AFD-781D-4CDB-A3D9-C1B8A0CC224B}"/>
          </ac:picMkLst>
        </pc:picChg>
        <pc:picChg chg="add mod">
          <ac:chgData name="oom bhakta" userId="36382e4661a3f009" providerId="LiveId" clId="{C8C56102-71EE-4C4B-AF20-606058C45807}" dt="2020-08-21T00:38:09.437" v="167" actId="1076"/>
          <ac:picMkLst>
            <pc:docMk/>
            <pc:sldMk cId="3293009249" sldId="256"/>
            <ac:picMk id="1048" creationId="{7F29AF01-690B-4DB5-8F17-02E46AB4184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089D-5FF1-49EB-989C-95A54DC43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EE497-F3FE-46AA-A744-122419641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C0ABE-5D39-4CDA-9602-0897D49D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05C42-E974-41A9-8AD1-DD27BEE3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9B427-D545-4C8A-A501-2BCE678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14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7E82-6C3B-4160-8B33-80AC9AC59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0E397D-193F-419E-8898-886D364BB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4F2FE-5B09-4CB5-A101-D57C5884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93660-6576-44F9-B994-5DE97813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85DFA-35A2-46CA-8358-354483B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3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2F5B3-4E02-4C4F-8D9A-F3037DF2A6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8AB16-37A9-44B9-AA63-F88385ADDA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5C7EA-AD75-4DB7-90C0-142FD79F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D92FB-96F5-4B40-9B91-5DDD66A64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470F8-E701-4AF4-A18D-58B1AD5C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06EB4-FC05-4D9B-96D7-5263C7B8F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707A-492D-4F94-AB52-D3F2D425F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BFFCD-F263-4E38-B4A1-B3DF64CC7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9C10C-C628-4294-B808-D392BCC2F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5250D-215A-4F70-B455-F3FF3BA2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95F3-02B1-4F9A-9EAC-94A914F1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35250-23BC-4959-86AD-CCDAB8CB6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479C3-63EF-4AB1-86B7-D4528EDC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23D40-BB08-4C97-B053-33026451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5D50-E12A-4184-BF77-2ED87B61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8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0097-74C1-40C0-9DA1-FC70210BC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C514-098F-4C6C-AB21-1AE9172AC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67AE2-CAE4-4860-9EF4-EF74AA41C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A7082-DBCE-47E6-BAA3-C20DBD6D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30AE1-500F-45C4-83A5-2642CBE7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2E4E85-7451-428A-A839-DEB0C653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8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E689-E6B1-48BE-BDF3-107EAC97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ACAC3-ED0A-49E8-AF69-5AAE7CD7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AFBDD-DE43-448B-ABAF-0B26ECAE8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42919-5176-4FB4-9799-D4F568213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0CB1B-D3D5-4E6A-8119-65E21DF19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BA718-3C7B-42EC-A55B-6A7027E5D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025D23-6EC0-4435-8910-D0CEF2CA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9F115-95E6-440D-924E-EC98B8BE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0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19C5A-B9F8-41A1-8E42-97FB03BC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5FA69-2EB3-446D-87A7-B2880C396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11476-C4D3-42F0-B46D-3715501B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78A8B-1EA2-448A-AE7B-653F04E0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6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908AB3-94A3-4177-B154-F48209393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42C54-F671-46A5-B2F9-39A3A371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68F65-AC34-43CA-B87F-01AE7AE54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DB5F-BD93-4379-9261-710E0D84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C48C-95B9-43F9-8316-BB806D10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04524-60F1-4638-9E66-488A18D87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78951-95E7-4FC8-8CC5-0EA0A5FB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ACCCD-C08C-4A83-8035-D2AD0A3A6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E412C-EE6A-4B75-9F14-56F47341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D829-D55C-4655-8D05-873139BB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C1FDD2-5429-4EAD-A49E-DD53420E3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7F24A-ED08-4C2B-B6B3-50358444F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E9443-9E37-49CC-9FBD-6431BFA3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9DA98-26D9-4FD6-88E0-7D8F1A7A5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E6E2B-1A95-4AD0-81FC-EBC4853E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0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BDFB2-A8EC-4C76-B71A-20C6CE93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9CF23-C2C6-4F52-BE14-FE524A6A5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F6BD4-CFF7-491A-A5E4-D62F977DD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BF112-358B-4269-83CB-BEAEB9CBC039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73634-6302-4047-BD87-42651968F6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7593-7236-410E-B143-C852D71E6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42270-7319-4873-B4B4-EFCB41EB8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7FDF-28FF-42CB-8D91-414AF3A5A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3419" y="0"/>
            <a:ext cx="3665220" cy="139985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Oom Bhakta </a:t>
            </a:r>
            <a:br>
              <a:rPr lang="en-US" sz="3200" dirty="0">
                <a:latin typeface="Blackadder ITC" panose="04020505051007020D02" pitchFamily="82" charset="0"/>
              </a:rPr>
            </a:br>
            <a:r>
              <a:rPr lang="en-US" sz="3200" dirty="0">
                <a:latin typeface="Blackadder ITC" panose="04020505051007020D02" pitchFamily="82" charset="0"/>
              </a:rPr>
              <a:t>Picture Collage</a:t>
            </a:r>
            <a:br>
              <a:rPr lang="en-US" sz="3200" dirty="0">
                <a:latin typeface="+mn-lt"/>
              </a:rPr>
            </a:br>
            <a:endParaRPr lang="en-US" sz="3200" dirty="0">
              <a:latin typeface="+mn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FEAEA-06D7-4798-8FDA-F731A0202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5795" y="5403328"/>
            <a:ext cx="2718750" cy="2136804"/>
          </a:xfrm>
        </p:spPr>
        <p:txBody>
          <a:bodyPr/>
          <a:lstStyle/>
          <a:p>
            <a:r>
              <a:rPr lang="en-US" dirty="0">
                <a:latin typeface="Blackadder ITC" panose="04020505051007020D02" pitchFamily="82" charset="0"/>
              </a:rPr>
              <a:t>Amazing TV Shows/Movies </a:t>
            </a:r>
          </a:p>
          <a:p>
            <a:r>
              <a:rPr lang="en-US" dirty="0">
                <a:latin typeface="Blackadder ITC" panose="04020505051007020D02" pitchFamily="82" charset="0"/>
              </a:rPr>
              <a:t>(In My opinion)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C49F10B-BFAF-4397-8BE5-F0DC0ADC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3" y="3310868"/>
            <a:ext cx="1374263" cy="195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B20C604B-9314-4F06-8CD6-5004490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65" y="3310867"/>
            <a:ext cx="1322995" cy="195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021CE653-5D97-4A6C-B6CC-FAC7BFAB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39" y="4944956"/>
            <a:ext cx="2576969" cy="1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D34BA037-FC97-4DF5-B897-7779EBFD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39" y="3052485"/>
            <a:ext cx="3751710" cy="187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D99F29-A64E-4114-B051-C005F02C4B7F}"/>
              </a:ext>
            </a:extLst>
          </p:cNvPr>
          <p:cNvSpPr txBox="1"/>
          <p:nvPr/>
        </p:nvSpPr>
        <p:spPr>
          <a:xfrm>
            <a:off x="9859585" y="4343565"/>
            <a:ext cx="2192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My Family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922BAF-AFB5-4BA1-BA14-966023CFC343}"/>
              </a:ext>
            </a:extLst>
          </p:cNvPr>
          <p:cNvSpPr txBox="1"/>
          <p:nvPr/>
        </p:nvSpPr>
        <p:spPr>
          <a:xfrm>
            <a:off x="7668927" y="0"/>
            <a:ext cx="1694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Favorite food place</a:t>
            </a:r>
          </a:p>
        </p:txBody>
      </p:sp>
      <p:pic>
        <p:nvPicPr>
          <p:cNvPr id="1036" name="Picture 12" descr="Image result for chik fil a">
            <a:extLst>
              <a:ext uri="{FF2B5EF4-FFF2-40B4-BE49-F238E27FC236}">
                <a16:creationId xmlns:a16="http://schemas.microsoft.com/office/drawing/2014/main" id="{4A0D0B0C-FA8F-40F5-8613-F7B7035FF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381" y="33490"/>
            <a:ext cx="1140619" cy="13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C29B0741-CB3B-4A0A-86B1-FB522834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90" y="248891"/>
            <a:ext cx="1791491" cy="5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86486-A6D4-F248-9CF0-0BA36C3EC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620387" y="4612053"/>
            <a:ext cx="2569519" cy="1927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BE7F3B-4810-6643-89A9-E3B08AD00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2789" y="5163095"/>
            <a:ext cx="2265932" cy="1669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A53DD5-A786-4995-B64F-CC617BCEBDDB}"/>
              </a:ext>
            </a:extLst>
          </p:cNvPr>
          <p:cNvSpPr txBox="1"/>
          <p:nvPr/>
        </p:nvSpPr>
        <p:spPr>
          <a:xfrm>
            <a:off x="5584587" y="4926274"/>
            <a:ext cx="1105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lackadder ITC" panose="04020505051007020D02" pitchFamily="82" charset="0"/>
              </a:rPr>
              <a:t>Games I play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5D79FB8-5CB8-43BA-B0DC-39E9A57B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9" y="5886704"/>
            <a:ext cx="2170999" cy="97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e the source image">
            <a:extLst>
              <a:ext uri="{FF2B5EF4-FFF2-40B4-BE49-F238E27FC236}">
                <a16:creationId xmlns:a16="http://schemas.microsoft.com/office/drawing/2014/main" id="{946F48BF-238F-4715-A9A3-B1943BE53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93" y="5054323"/>
            <a:ext cx="1239455" cy="69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ee the source image">
            <a:extLst>
              <a:ext uri="{FF2B5EF4-FFF2-40B4-BE49-F238E27FC236}">
                <a16:creationId xmlns:a16="http://schemas.microsoft.com/office/drawing/2014/main" id="{1F63D254-620E-4ACF-B4F6-F1340C75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3" y="1077218"/>
            <a:ext cx="2754755" cy="206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mage result for renegades book">
            <a:extLst>
              <a:ext uri="{FF2B5EF4-FFF2-40B4-BE49-F238E27FC236}">
                <a16:creationId xmlns:a16="http://schemas.microsoft.com/office/drawing/2014/main" id="{2DC9CA5D-4745-492D-BEB2-D726C6B6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660" y="65574"/>
            <a:ext cx="1246324" cy="181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4167C1-8BA5-4C5F-BC7F-FC3C6C38A999}"/>
              </a:ext>
            </a:extLst>
          </p:cNvPr>
          <p:cNvSpPr txBox="1"/>
          <p:nvPr/>
        </p:nvSpPr>
        <p:spPr>
          <a:xfrm>
            <a:off x="3804739" y="1940782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Books I’ve Read</a:t>
            </a:r>
          </a:p>
        </p:txBody>
      </p:sp>
      <p:pic>
        <p:nvPicPr>
          <p:cNvPr id="15" name="Picture 10" descr="Image result for magic tree house books">
            <a:extLst>
              <a:ext uri="{FF2B5EF4-FFF2-40B4-BE49-F238E27FC236}">
                <a16:creationId xmlns:a16="http://schemas.microsoft.com/office/drawing/2014/main" id="{5A960605-A07F-456E-A0E9-92722D8F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75" y="20409"/>
            <a:ext cx="1903757" cy="190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See the source image">
            <a:extLst>
              <a:ext uri="{FF2B5EF4-FFF2-40B4-BE49-F238E27FC236}">
                <a16:creationId xmlns:a16="http://schemas.microsoft.com/office/drawing/2014/main" id="{AB389CFD-E6D7-488E-8CCE-52B251E2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46" y="65574"/>
            <a:ext cx="1216926" cy="181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E07BCF-3A07-4386-A4E4-73CD901E34B3}"/>
              </a:ext>
            </a:extLst>
          </p:cNvPr>
          <p:cNvSpPr txBox="1"/>
          <p:nvPr/>
        </p:nvSpPr>
        <p:spPr>
          <a:xfrm>
            <a:off x="6925344" y="2607850"/>
            <a:ext cx="16092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lackadder ITC" panose="04020505051007020D02" pitchFamily="82" charset="0"/>
              </a:rPr>
              <a:t>Music that I love</a:t>
            </a:r>
          </a:p>
        </p:txBody>
      </p:sp>
      <p:pic>
        <p:nvPicPr>
          <p:cNvPr id="18" name="Picture 14" descr="Image result for imagine dragons">
            <a:extLst>
              <a:ext uri="{FF2B5EF4-FFF2-40B4-BE49-F238E27FC236}">
                <a16:creationId xmlns:a16="http://schemas.microsoft.com/office/drawing/2014/main" id="{5C7DCCB8-E362-4DFD-AD48-C005A479E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059" y="1043146"/>
            <a:ext cx="1609209" cy="166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he Score">
            <a:extLst>
              <a:ext uri="{FF2B5EF4-FFF2-40B4-BE49-F238E27FC236}">
                <a16:creationId xmlns:a16="http://schemas.microsoft.com/office/drawing/2014/main" id="{5B26D1A4-62D3-4542-A041-93280279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617" y="2741582"/>
            <a:ext cx="2545073" cy="145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sam tinnesz">
            <a:extLst>
              <a:ext uri="{FF2B5EF4-FFF2-40B4-BE49-F238E27FC236}">
                <a16:creationId xmlns:a16="http://schemas.microsoft.com/office/drawing/2014/main" id="{5C2D32B1-D118-40A3-89C7-DA46484A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817" y="1150187"/>
            <a:ext cx="2095209" cy="126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headphones">
            <a:extLst>
              <a:ext uri="{FF2B5EF4-FFF2-40B4-BE49-F238E27FC236}">
                <a16:creationId xmlns:a16="http://schemas.microsoft.com/office/drawing/2014/main" id="{D2E39832-7622-4371-B003-2C91E5772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81" y="3503750"/>
            <a:ext cx="790166" cy="71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7F29AF01-690B-4DB5-8F17-02E46AB4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19" y="4231129"/>
            <a:ext cx="1178730" cy="7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009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31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Blackadder ITC</vt:lpstr>
      <vt:lpstr>Calibri</vt:lpstr>
      <vt:lpstr>Calibri Light</vt:lpstr>
      <vt:lpstr>Office Theme</vt:lpstr>
      <vt:lpstr>Oom Bhakta  Picture Collage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Oom Bhakta  Picture Collage</dc:title>
  <dc:creator>oom bhakta</dc:creator>
  <cp:lastModifiedBy>oom bhakta</cp:lastModifiedBy>
  <cp:revision>4</cp:revision>
  <dcterms:created xsi:type="dcterms:W3CDTF">2020-08-20T23:24:11Z</dcterms:created>
  <dcterms:modified xsi:type="dcterms:W3CDTF">2020-08-21T00:38:11Z</dcterms:modified>
</cp:coreProperties>
</file>